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</p:sldIdLst>
  <p:sldSz cx="9144000" cy="5143500" type="screen16x9"/>
  <p:notesSz cx="6858000" cy="9144000"/>
  <p:embeddedFontLst>
    <p:embeddedFont>
      <p:font typeface="Calibri" panose="020F0502020204030204" pitchFamily="34" charset="0"/>
      <p:regular r:id="rId5"/>
      <p:bold r:id="rId6"/>
      <p:italic r:id="rId7"/>
      <p:boldItalic r:id="rId8"/>
    </p:embeddedFont>
  </p:embeddedFontLst>
  <p:defaultTextStyle>
    <a:defPPr>
      <a:defRPr lang="pl-PL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38" d="100"/>
          <a:sy n="138" d="100"/>
        </p:scale>
        <p:origin x="756" y="12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4.fntdata"/><Relationship Id="rId3" Type="http://schemas.openxmlformats.org/officeDocument/2006/relationships/slide" Target="slides/slide2.xml"/><Relationship Id="rId7" Type="http://schemas.openxmlformats.org/officeDocument/2006/relationships/font" Target="fonts/font3.fntdata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2.fntdata"/><Relationship Id="rId11" Type="http://schemas.openxmlformats.org/officeDocument/2006/relationships/theme" Target="theme/theme1.xml"/><Relationship Id="rId5" Type="http://schemas.openxmlformats.org/officeDocument/2006/relationships/font" Target="fonts/font1.fntdata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/>
              <a:t>Kliknij, aby edytować styl wzorca podtytułu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EA5E1E66-F1E3-4FCF-A1C0-FE0DA30E41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AAAC1D-43F3-42B5-A040-B005E82ADE03}" type="datetimeFigureOut">
              <a:rPr lang="pl-PL"/>
              <a:pPr>
                <a:defRPr/>
              </a:pPr>
              <a:t>08.03.2021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EEE0F0CB-9BD8-4040-A357-94E271E7BE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C0C9595B-1B26-42E7-8EAE-A48DAE9135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F30D7D1-46D9-432D-98E6-541B67DBABF6}" type="slidenum">
              <a:rPr lang="pl-PL" altLang="pl-PL"/>
              <a:pPr/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2761300246"/>
      </p:ext>
    </p:extLst>
  </p:cSld>
  <p:clrMapOvr>
    <a:masterClrMapping/>
  </p:clrMapOvr>
  <p:transition>
    <p:push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2FEE9E0D-7068-4FA2-AE29-F35FA09BE1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1BF3B4-A640-44BE-81C4-7769908A988C}" type="datetimeFigureOut">
              <a:rPr lang="pl-PL"/>
              <a:pPr>
                <a:defRPr/>
              </a:pPr>
              <a:t>08.03.2021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494A9A38-B050-4AC2-9C85-99189501F2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9B5BB963-51BA-464F-9583-2A94CE5EB7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145C612-3CD7-435F-8A17-3FB836C3C8E7}" type="slidenum">
              <a:rPr lang="pl-PL" altLang="pl-PL"/>
              <a:pPr/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1941682414"/>
      </p:ext>
    </p:extLst>
  </p:cSld>
  <p:clrMapOvr>
    <a:masterClrMapping/>
  </p:clrMapOvr>
  <p:transition>
    <p:push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154781"/>
            <a:ext cx="2057400" cy="3290888"/>
          </a:xfrm>
        </p:spPr>
        <p:txBody>
          <a:bodyPr vert="eaVert"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154781"/>
            <a:ext cx="6019800" cy="3290888"/>
          </a:xfrm>
        </p:spPr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AB743FC6-B2D3-4D2D-8A84-FE6B0BDC5F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0BA6DA-D840-47A4-B8B7-A52220043664}" type="datetimeFigureOut">
              <a:rPr lang="pl-PL"/>
              <a:pPr>
                <a:defRPr/>
              </a:pPr>
              <a:t>08.03.2021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B8F152D3-4789-485C-B8AF-744344E43A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98229D4E-746E-454B-AA2E-AA4DEC3327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96ECEEB-086D-4E87-9608-F7CAE896B8A1}" type="slidenum">
              <a:rPr lang="pl-PL" altLang="pl-PL"/>
              <a:pPr/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1590550754"/>
      </p:ext>
    </p:extLst>
  </p:cSld>
  <p:clrMapOvr>
    <a:masterClrMapping/>
  </p:clrMapOvr>
  <p:transition>
    <p:push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CAFA1972-F6DB-430F-8A73-039ADB1602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5FFB94-FD55-45C7-9EAE-528077594108}" type="datetimeFigureOut">
              <a:rPr lang="pl-PL"/>
              <a:pPr>
                <a:defRPr/>
              </a:pPr>
              <a:t>08.03.2021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18712486-5188-4219-9B8E-90E330AE5F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DE9EDDA5-70F9-498D-BDAF-465614D554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9431BBE-0FEF-4DFE-996E-0F4A274CB73B}" type="slidenum">
              <a:rPr lang="pl-PL" altLang="pl-PL"/>
              <a:pPr/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1793744986"/>
      </p:ext>
    </p:extLst>
  </p:cSld>
  <p:clrMapOvr>
    <a:masterClrMapping/>
  </p:clrMapOvr>
  <p:transition>
    <p:push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4E56E5DF-FECF-4643-9C88-C3407160D3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D2A409-6D0F-4FE9-8B0A-1A130B2B4FF4}" type="datetimeFigureOut">
              <a:rPr lang="pl-PL"/>
              <a:pPr>
                <a:defRPr/>
              </a:pPr>
              <a:t>08.03.2021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008D522F-8186-4F17-848D-761C53347B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0D804991-0834-42BF-8018-1A06B0A83B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C0DB79C-A137-4750-8787-EA62A9FA54AF}" type="slidenum">
              <a:rPr lang="pl-PL" altLang="pl-PL"/>
              <a:pPr/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3263875983"/>
      </p:ext>
    </p:extLst>
  </p:cSld>
  <p:clrMapOvr>
    <a:masterClrMapping/>
  </p:clrMapOvr>
  <p:transition>
    <p:push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daty 3">
            <a:extLst>
              <a:ext uri="{FF2B5EF4-FFF2-40B4-BE49-F238E27FC236}">
                <a16:creationId xmlns:a16="http://schemas.microsoft.com/office/drawing/2014/main" id="{3EDAE187-CA83-46A2-A6A6-006F18A1DC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4AD8E4-5176-41E5-9E86-C674488A03A1}" type="datetimeFigureOut">
              <a:rPr lang="pl-PL"/>
              <a:pPr>
                <a:defRPr/>
              </a:pPr>
              <a:t>08.03.2021</a:t>
            </a:fld>
            <a:endParaRPr lang="pl-PL"/>
          </a:p>
        </p:txBody>
      </p:sp>
      <p:sp>
        <p:nvSpPr>
          <p:cNvPr id="6" name="Symbol zastępczy stopki 4">
            <a:extLst>
              <a:ext uri="{FF2B5EF4-FFF2-40B4-BE49-F238E27FC236}">
                <a16:creationId xmlns:a16="http://schemas.microsoft.com/office/drawing/2014/main" id="{1549CFF1-90B6-46EC-A023-379D8C4845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7" name="Symbol zastępczy numeru slajdu 5">
            <a:extLst>
              <a:ext uri="{FF2B5EF4-FFF2-40B4-BE49-F238E27FC236}">
                <a16:creationId xmlns:a16="http://schemas.microsoft.com/office/drawing/2014/main" id="{10CE9554-FC0F-40A3-BE0A-2E81F12C1B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4CF20CE-A909-4D5A-9B3B-153818F29B5B}" type="slidenum">
              <a:rPr lang="pl-PL" altLang="pl-PL"/>
              <a:pPr/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3295600372"/>
      </p:ext>
    </p:extLst>
  </p:cSld>
  <p:clrMapOvr>
    <a:masterClrMapping/>
  </p:clrMapOvr>
  <p:transition>
    <p:push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7" name="Symbol zastępczy daty 3">
            <a:extLst>
              <a:ext uri="{FF2B5EF4-FFF2-40B4-BE49-F238E27FC236}">
                <a16:creationId xmlns:a16="http://schemas.microsoft.com/office/drawing/2014/main" id="{FA10B703-4619-4B1A-8980-07690C98A4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1CA170-6537-47D6-883D-4350A8D9579F}" type="datetimeFigureOut">
              <a:rPr lang="pl-PL"/>
              <a:pPr>
                <a:defRPr/>
              </a:pPr>
              <a:t>08.03.2021</a:t>
            </a:fld>
            <a:endParaRPr lang="pl-PL"/>
          </a:p>
        </p:txBody>
      </p:sp>
      <p:sp>
        <p:nvSpPr>
          <p:cNvPr id="8" name="Symbol zastępczy stopki 4">
            <a:extLst>
              <a:ext uri="{FF2B5EF4-FFF2-40B4-BE49-F238E27FC236}">
                <a16:creationId xmlns:a16="http://schemas.microsoft.com/office/drawing/2014/main" id="{A7706901-F884-4663-9A6A-1899E175F1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9" name="Symbol zastępczy numeru slajdu 5">
            <a:extLst>
              <a:ext uri="{FF2B5EF4-FFF2-40B4-BE49-F238E27FC236}">
                <a16:creationId xmlns:a16="http://schemas.microsoft.com/office/drawing/2014/main" id="{DB2DB5E6-39BD-425D-BF34-BBC056DB67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5B6F6C7-2A20-4499-9B3D-A87B455F1A56}" type="slidenum">
              <a:rPr lang="pl-PL" altLang="pl-PL"/>
              <a:pPr/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3510098576"/>
      </p:ext>
    </p:extLst>
  </p:cSld>
  <p:clrMapOvr>
    <a:masterClrMapping/>
  </p:clrMapOvr>
  <p:transition>
    <p:push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daty 3">
            <a:extLst>
              <a:ext uri="{FF2B5EF4-FFF2-40B4-BE49-F238E27FC236}">
                <a16:creationId xmlns:a16="http://schemas.microsoft.com/office/drawing/2014/main" id="{07F70DE8-5BB8-4C7A-B54D-E689F26413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DF580E-F2E6-4A5D-983B-921A12FFE885}" type="datetimeFigureOut">
              <a:rPr lang="pl-PL"/>
              <a:pPr>
                <a:defRPr/>
              </a:pPr>
              <a:t>08.03.2021</a:t>
            </a:fld>
            <a:endParaRPr lang="pl-PL"/>
          </a:p>
        </p:txBody>
      </p:sp>
      <p:sp>
        <p:nvSpPr>
          <p:cNvPr id="4" name="Symbol zastępczy stopki 4">
            <a:extLst>
              <a:ext uri="{FF2B5EF4-FFF2-40B4-BE49-F238E27FC236}">
                <a16:creationId xmlns:a16="http://schemas.microsoft.com/office/drawing/2014/main" id="{8A330279-4980-4A96-8229-90A13D647F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5" name="Symbol zastępczy numeru slajdu 5">
            <a:extLst>
              <a:ext uri="{FF2B5EF4-FFF2-40B4-BE49-F238E27FC236}">
                <a16:creationId xmlns:a16="http://schemas.microsoft.com/office/drawing/2014/main" id="{600F9597-3D56-4E69-8635-F7A66A0294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1341241-13FB-4F48-ABBC-41E3DA97C71E}" type="slidenum">
              <a:rPr lang="pl-PL" altLang="pl-PL"/>
              <a:pPr/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3204916781"/>
      </p:ext>
    </p:extLst>
  </p:cSld>
  <p:clrMapOvr>
    <a:masterClrMapping/>
  </p:clrMapOvr>
  <p:transition>
    <p:push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3">
            <a:extLst>
              <a:ext uri="{FF2B5EF4-FFF2-40B4-BE49-F238E27FC236}">
                <a16:creationId xmlns:a16="http://schemas.microsoft.com/office/drawing/2014/main" id="{DB4515BB-A477-4B49-AE82-5B351B3664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E4190E-ABF9-465B-80BA-E6C53017C98D}" type="datetimeFigureOut">
              <a:rPr lang="pl-PL"/>
              <a:pPr>
                <a:defRPr/>
              </a:pPr>
              <a:t>08.03.2021</a:t>
            </a:fld>
            <a:endParaRPr lang="pl-PL"/>
          </a:p>
        </p:txBody>
      </p:sp>
      <p:sp>
        <p:nvSpPr>
          <p:cNvPr id="3" name="Symbol zastępczy stopki 4">
            <a:extLst>
              <a:ext uri="{FF2B5EF4-FFF2-40B4-BE49-F238E27FC236}">
                <a16:creationId xmlns:a16="http://schemas.microsoft.com/office/drawing/2014/main" id="{C56E4823-697B-4AAA-992A-8717047913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4" name="Symbol zastępczy numeru slajdu 5">
            <a:extLst>
              <a:ext uri="{FF2B5EF4-FFF2-40B4-BE49-F238E27FC236}">
                <a16:creationId xmlns:a16="http://schemas.microsoft.com/office/drawing/2014/main" id="{8C1A2C44-3FDC-48B2-8C15-98DE0AB2BD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186409C-E335-49E2-BBCF-8B3851006AE8}" type="slidenum">
              <a:rPr lang="pl-PL" altLang="pl-PL"/>
              <a:pPr/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4168560216"/>
      </p:ext>
    </p:extLst>
  </p:cSld>
  <p:clrMapOvr>
    <a:masterClrMapping/>
  </p:clrMapOvr>
  <p:transition>
    <p:push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3">
            <a:extLst>
              <a:ext uri="{FF2B5EF4-FFF2-40B4-BE49-F238E27FC236}">
                <a16:creationId xmlns:a16="http://schemas.microsoft.com/office/drawing/2014/main" id="{3C0D17FB-5963-47BD-AA1B-29B2DE53B6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14C7A3-297D-434D-B82E-E1D1B3C428F2}" type="datetimeFigureOut">
              <a:rPr lang="pl-PL"/>
              <a:pPr>
                <a:defRPr/>
              </a:pPr>
              <a:t>08.03.2021</a:t>
            </a:fld>
            <a:endParaRPr lang="pl-PL"/>
          </a:p>
        </p:txBody>
      </p:sp>
      <p:sp>
        <p:nvSpPr>
          <p:cNvPr id="6" name="Symbol zastępczy stopki 4">
            <a:extLst>
              <a:ext uri="{FF2B5EF4-FFF2-40B4-BE49-F238E27FC236}">
                <a16:creationId xmlns:a16="http://schemas.microsoft.com/office/drawing/2014/main" id="{71CEC388-6DD4-4DFA-959F-87FE0E79F2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7" name="Symbol zastępczy numeru slajdu 5">
            <a:extLst>
              <a:ext uri="{FF2B5EF4-FFF2-40B4-BE49-F238E27FC236}">
                <a16:creationId xmlns:a16="http://schemas.microsoft.com/office/drawing/2014/main" id="{656E5A5D-FFDB-4F6F-8D88-F15081FAC7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8D94C45-5495-4DB7-B829-B515553574B1}" type="slidenum">
              <a:rPr lang="pl-PL" altLang="pl-PL"/>
              <a:pPr/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2696961961"/>
      </p:ext>
    </p:extLst>
  </p:cSld>
  <p:clrMapOvr>
    <a:masterClrMapping/>
  </p:clrMapOvr>
  <p:transition>
    <p:push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l-PL" noProof="0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3">
            <a:extLst>
              <a:ext uri="{FF2B5EF4-FFF2-40B4-BE49-F238E27FC236}">
                <a16:creationId xmlns:a16="http://schemas.microsoft.com/office/drawing/2014/main" id="{589CB1C0-D0B4-4F1E-AD3D-666ACF6AA8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A9DD04-495D-43BC-8986-4A892BFD042C}" type="datetimeFigureOut">
              <a:rPr lang="pl-PL"/>
              <a:pPr>
                <a:defRPr/>
              </a:pPr>
              <a:t>08.03.2021</a:t>
            </a:fld>
            <a:endParaRPr lang="pl-PL"/>
          </a:p>
        </p:txBody>
      </p:sp>
      <p:sp>
        <p:nvSpPr>
          <p:cNvPr id="6" name="Symbol zastępczy stopki 4">
            <a:extLst>
              <a:ext uri="{FF2B5EF4-FFF2-40B4-BE49-F238E27FC236}">
                <a16:creationId xmlns:a16="http://schemas.microsoft.com/office/drawing/2014/main" id="{EA9F640A-E9B1-4E8E-820F-A9EA3CD5FF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7" name="Symbol zastępczy numeru slajdu 5">
            <a:extLst>
              <a:ext uri="{FF2B5EF4-FFF2-40B4-BE49-F238E27FC236}">
                <a16:creationId xmlns:a16="http://schemas.microsoft.com/office/drawing/2014/main" id="{F31F01F9-5AD9-45C1-8B09-ECED12D11F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5CC7488-8E39-44C6-AB92-69635BDD00BD}" type="slidenum">
              <a:rPr lang="pl-PL" altLang="pl-PL"/>
              <a:pPr/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909870067"/>
      </p:ext>
    </p:extLst>
  </p:cSld>
  <p:clrMapOvr>
    <a:masterClrMapping/>
  </p:clrMapOvr>
  <p:transition>
    <p:push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Symbol zastępczy tytułu 1">
            <a:extLst>
              <a:ext uri="{FF2B5EF4-FFF2-40B4-BE49-F238E27FC236}">
                <a16:creationId xmlns:a16="http://schemas.microsoft.com/office/drawing/2014/main" id="{191F2B59-07CE-4781-80C1-2D10FF2854F4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57200" y="206375"/>
            <a:ext cx="822960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l-PL" altLang="pl-PL"/>
              <a:t>Kliknij, aby edytować styl</a:t>
            </a:r>
          </a:p>
        </p:txBody>
      </p:sp>
      <p:sp>
        <p:nvSpPr>
          <p:cNvPr id="1027" name="Symbol zastępczy tekstu 2">
            <a:extLst>
              <a:ext uri="{FF2B5EF4-FFF2-40B4-BE49-F238E27FC236}">
                <a16:creationId xmlns:a16="http://schemas.microsoft.com/office/drawing/2014/main" id="{C1471B48-FA45-4F4B-8C61-6B6BA2D76484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57200" y="1200150"/>
            <a:ext cx="8229600" cy="339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l-PL" altLang="pl-PL"/>
              <a:t>Kliknij, aby edytować style wzorca tekstu</a:t>
            </a:r>
          </a:p>
          <a:p>
            <a:pPr lvl="1"/>
            <a:r>
              <a:rPr lang="pl-PL" altLang="pl-PL"/>
              <a:t>Drugi poziom</a:t>
            </a:r>
          </a:p>
          <a:p>
            <a:pPr lvl="2"/>
            <a:r>
              <a:rPr lang="pl-PL" altLang="pl-PL"/>
              <a:t>Trzeci poziom</a:t>
            </a:r>
          </a:p>
          <a:p>
            <a:pPr lvl="3"/>
            <a:r>
              <a:rPr lang="pl-PL" altLang="pl-PL"/>
              <a:t>Czwarty poziom</a:t>
            </a:r>
          </a:p>
          <a:p>
            <a:pPr lvl="4"/>
            <a:r>
              <a:rPr lang="pl-PL" alt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B95590BA-B839-4A02-97CF-BC8B21A0B59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BC6FF5E2-257A-42F3-951F-C72895C5FE12}" type="datetimeFigureOut">
              <a:rPr lang="pl-PL"/>
              <a:pPr>
                <a:defRPr/>
              </a:pPr>
              <a:t>08.03.2021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9382C4A8-3835-4339-8708-9C25F3DF343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79282581-F9A5-4184-90E1-1AA8B88C68B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4637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</a:defRPr>
            </a:lvl1pPr>
          </a:lstStyle>
          <a:p>
            <a:fld id="{447927AD-0A96-4212-9227-16D1A11B6575}" type="slidenum">
              <a:rPr lang="pl-PL" altLang="pl-PL"/>
              <a:pPr/>
              <a:t>‹#›</a:t>
            </a:fld>
            <a:endParaRPr lang="pl-PL" alt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push/>
  </p:transition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Obraz 3">
            <a:extLst>
              <a:ext uri="{FF2B5EF4-FFF2-40B4-BE49-F238E27FC236}">
                <a16:creationId xmlns:a16="http://schemas.microsoft.com/office/drawing/2014/main" id="{E9873F06-90B3-46EA-84FA-9560E148973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push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Obraz 3">
            <a:extLst>
              <a:ext uri="{FF2B5EF4-FFF2-40B4-BE49-F238E27FC236}">
                <a16:creationId xmlns:a16="http://schemas.microsoft.com/office/drawing/2014/main" id="{AC30D03E-E45D-450C-8DB3-DD566BFE625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push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Obraz 3">
            <a:extLst>
              <a:ext uri="{FF2B5EF4-FFF2-40B4-BE49-F238E27FC236}">
                <a16:creationId xmlns:a16="http://schemas.microsoft.com/office/drawing/2014/main" id="{413CE12B-5F68-4354-A6D9-3E007D1362E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push/>
  </p:transition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0</Words>
  <Application>Microsoft Office PowerPoint</Application>
  <PresentationFormat>Pokaz na ekranie (16:9)</PresentationFormat>
  <Paragraphs>0</Paragraphs>
  <Slides>3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2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3</vt:i4>
      </vt:variant>
    </vt:vector>
  </HeadingPairs>
  <TitlesOfParts>
    <vt:vector size="6" baseType="lpstr">
      <vt:lpstr>Calibri</vt:lpstr>
      <vt:lpstr>Arial</vt:lpstr>
      <vt:lpstr>Motyw pakietu Office</vt:lpstr>
      <vt:lpstr>Prezentacja programu PowerPoint</vt:lpstr>
      <vt:lpstr>Prezentacja programu PowerPoint</vt:lpstr>
      <vt:lpstr>Prezentacja programu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Aleksandra Majchrzak-Kucharska</dc:creator>
  <cp:lastModifiedBy>Robert Lewandowski</cp:lastModifiedBy>
  <cp:revision>1</cp:revision>
  <dcterms:created xsi:type="dcterms:W3CDTF">2020-12-08T12:13:56Z</dcterms:created>
  <dcterms:modified xsi:type="dcterms:W3CDTF">2021-03-08T10:59:58Z</dcterms:modified>
</cp:coreProperties>
</file>